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</p:sldIdLst>
  <p:sldSz cx="10696575" cy="7562850"/>
  <p:notesSz cx="7562850" cy="106965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>
      <p:cViewPr varScale="1">
        <p:scale>
          <a:sx n="110" d="100"/>
          <a:sy n="110" d="100"/>
        </p:scale>
        <p:origin x="1688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3/24/23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3/24/23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3/24/23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3/24/23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3/24/23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3/24/23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3/24/23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3/24/23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3/24/23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3/24/23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3/24/23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3/24/23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5.png"/><Relationship Id="rId7" Type="http://schemas.openxmlformats.org/officeDocument/2006/relationships/image" Target="../media/image58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21.png"/><Relationship Id="rId9" Type="http://schemas.openxmlformats.org/officeDocument/2006/relationships/image" Target="../media/image6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70.png"/><Relationship Id="rId3" Type="http://schemas.openxmlformats.org/officeDocument/2006/relationships/image" Target="../media/image62.png"/><Relationship Id="rId7" Type="http://schemas.openxmlformats.org/officeDocument/2006/relationships/image" Target="../media/image64.png"/><Relationship Id="rId12" Type="http://schemas.openxmlformats.org/officeDocument/2006/relationships/image" Target="../media/image69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11" Type="http://schemas.openxmlformats.org/officeDocument/2006/relationships/image" Target="../media/image68.png"/><Relationship Id="rId5" Type="http://schemas.openxmlformats.org/officeDocument/2006/relationships/image" Target="../media/image56.png"/><Relationship Id="rId10" Type="http://schemas.openxmlformats.org/officeDocument/2006/relationships/image" Target="../media/image67.png"/><Relationship Id="rId4" Type="http://schemas.openxmlformats.org/officeDocument/2006/relationships/image" Target="../media/image21.png"/><Relationship Id="rId9" Type="http://schemas.openxmlformats.org/officeDocument/2006/relationships/image" Target="../media/image66.png"/><Relationship Id="rId14" Type="http://schemas.openxmlformats.org/officeDocument/2006/relationships/image" Target="../media/image7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7" Type="http://schemas.openxmlformats.org/officeDocument/2006/relationships/image" Target="../media/image74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3.png"/><Relationship Id="rId5" Type="http://schemas.openxmlformats.org/officeDocument/2006/relationships/image" Target="../media/image56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6.png"/><Relationship Id="rId5" Type="http://schemas.openxmlformats.org/officeDocument/2006/relationships/image" Target="../media/image56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77.png"/><Relationship Id="rId7" Type="http://schemas.openxmlformats.org/officeDocument/2006/relationships/image" Target="../media/image7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8.png"/><Relationship Id="rId5" Type="http://schemas.openxmlformats.org/officeDocument/2006/relationships/image" Target="../media/image56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81.png"/><Relationship Id="rId7" Type="http://schemas.openxmlformats.org/officeDocument/2006/relationships/image" Target="../media/image83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2.png"/><Relationship Id="rId5" Type="http://schemas.openxmlformats.org/officeDocument/2006/relationships/image" Target="../media/image56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85.png"/><Relationship Id="rId7" Type="http://schemas.openxmlformats.org/officeDocument/2006/relationships/image" Target="../media/image87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6.png"/><Relationship Id="rId5" Type="http://schemas.openxmlformats.org/officeDocument/2006/relationships/image" Target="../media/image56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89.png"/><Relationship Id="rId7" Type="http://schemas.openxmlformats.org/officeDocument/2006/relationships/image" Target="../media/image91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.png"/><Relationship Id="rId5" Type="http://schemas.openxmlformats.org/officeDocument/2006/relationships/image" Target="../media/image56.png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7" Type="http://schemas.openxmlformats.org/officeDocument/2006/relationships/image" Target="../media/image98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0.png"/><Relationship Id="rId5" Type="http://schemas.openxmlformats.org/officeDocument/2006/relationships/image" Target="../media/image96.png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7" Type="http://schemas.openxmlformats.org/officeDocument/2006/relationships/image" Target="../media/image103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2.png"/><Relationship Id="rId5" Type="http://schemas.openxmlformats.org/officeDocument/2006/relationships/image" Target="../media/image96.png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5.png"/><Relationship Id="rId5" Type="http://schemas.openxmlformats.org/officeDocument/2006/relationships/image" Target="../media/image96.png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7" Type="http://schemas.openxmlformats.org/officeDocument/2006/relationships/image" Target="../media/image108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7.png"/><Relationship Id="rId5" Type="http://schemas.openxmlformats.org/officeDocument/2006/relationships/image" Target="../media/image96.png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0.png"/><Relationship Id="rId5" Type="http://schemas.openxmlformats.org/officeDocument/2006/relationships/image" Target="../media/image96.png"/><Relationship Id="rId4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8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3" Type="http://schemas.openxmlformats.org/officeDocument/2006/relationships/image" Target="../media/image117.png"/><Relationship Id="rId7" Type="http://schemas.openxmlformats.org/officeDocument/2006/relationships/image" Target="../media/image2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Relationship Id="rId9" Type="http://schemas.openxmlformats.org/officeDocument/2006/relationships/image" Target="../media/image118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3" Type="http://schemas.openxmlformats.org/officeDocument/2006/relationships/image" Target="../media/image119.png"/><Relationship Id="rId7" Type="http://schemas.openxmlformats.org/officeDocument/2006/relationships/image" Target="../media/image2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Relationship Id="rId9" Type="http://schemas.openxmlformats.org/officeDocument/2006/relationships/image" Target="../media/image12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9.png"/><Relationship Id="rId7" Type="http://schemas.openxmlformats.org/officeDocument/2006/relationships/image" Target="../media/image2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9" Type="http://schemas.openxmlformats.org/officeDocument/2006/relationships/image" Target="../media/image3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35.png"/><Relationship Id="rId7" Type="http://schemas.openxmlformats.org/officeDocument/2006/relationships/image" Target="../media/image2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11" Type="http://schemas.openxmlformats.org/officeDocument/2006/relationships/image" Target="../media/image41.png"/><Relationship Id="rId5" Type="http://schemas.openxmlformats.org/officeDocument/2006/relationships/image" Target="../media/image37.png"/><Relationship Id="rId10" Type="http://schemas.openxmlformats.org/officeDocument/2006/relationships/image" Target="../media/image40.png"/><Relationship Id="rId4" Type="http://schemas.openxmlformats.org/officeDocument/2006/relationships/image" Target="../media/image36.png"/><Relationship Id="rId9" Type="http://schemas.openxmlformats.org/officeDocument/2006/relationships/image" Target="../media/image3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42.png"/><Relationship Id="rId7" Type="http://schemas.openxmlformats.org/officeDocument/2006/relationships/image" Target="../media/image2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Relationship Id="rId9" Type="http://schemas.openxmlformats.org/officeDocument/2006/relationships/image" Target="../media/image4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47.png"/><Relationship Id="rId7" Type="http://schemas.openxmlformats.org/officeDocument/2006/relationships/image" Target="../media/image2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Relationship Id="rId9" Type="http://schemas.openxmlformats.org/officeDocument/2006/relationships/image" Target="../media/image5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94002" y="3619507"/>
            <a:ext cx="4538857" cy="104715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080841" y="750448"/>
            <a:ext cx="1636866" cy="6121676"/>
            <a:chOff x="9080841" y="750448"/>
            <a:chExt cx="1636866" cy="612167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080841" y="750448"/>
              <a:ext cx="1636866" cy="612167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890021" y="772917"/>
            <a:ext cx="2033443" cy="6104237"/>
            <a:chOff x="6890021" y="772917"/>
            <a:chExt cx="2033443" cy="610423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890021" y="772917"/>
              <a:ext cx="2033443" cy="6104237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90955" y="2944955"/>
            <a:ext cx="3093886" cy="107863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20209" y="575190"/>
            <a:ext cx="2831092" cy="6268848"/>
            <a:chOff x="-120209" y="575190"/>
            <a:chExt cx="2831092" cy="62688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20209" y="575190"/>
              <a:ext cx="2831092" cy="626884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80951" y="2493221"/>
            <a:ext cx="2957964" cy="154467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761065" y="131614"/>
            <a:ext cx="371892" cy="371892"/>
            <a:chOff x="8761065" y="131614"/>
            <a:chExt cx="371892" cy="37189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761065" y="131614"/>
              <a:ext cx="371892" cy="371892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208099" y="209554"/>
            <a:ext cx="1169787" cy="23501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091698" y="938328"/>
            <a:ext cx="7401673" cy="3222930"/>
            <a:chOff x="3091698" y="938328"/>
            <a:chExt cx="7401673" cy="322293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091698" y="938328"/>
              <a:ext cx="7401673" cy="322293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091698" y="5030681"/>
            <a:ext cx="7430244" cy="1813356"/>
            <a:chOff x="3091698" y="5030681"/>
            <a:chExt cx="7430244" cy="181335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091698" y="5030681"/>
              <a:ext cx="7430244" cy="1813356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052242" y="496035"/>
            <a:ext cx="4190561" cy="489428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050322" y="4592493"/>
            <a:ext cx="1826752" cy="489152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2277380"/>
            <a:ext cx="10695238" cy="3841168"/>
            <a:chOff x="0" y="2277380"/>
            <a:chExt cx="10695238" cy="384116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2277380"/>
              <a:ext cx="10695238" cy="384116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693741" y="435125"/>
            <a:ext cx="4164202" cy="93983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761065" y="131614"/>
            <a:ext cx="371892" cy="371892"/>
            <a:chOff x="8761065" y="131614"/>
            <a:chExt cx="371892" cy="37189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761065" y="131614"/>
              <a:ext cx="371892" cy="371892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208099" y="209554"/>
            <a:ext cx="1169787" cy="23501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492801" y="2509912"/>
            <a:ext cx="750595" cy="555214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492800" y="3241096"/>
            <a:ext cx="749976" cy="554900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454705" y="3942566"/>
            <a:ext cx="1030509" cy="55459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452512" y="4644008"/>
            <a:ext cx="1463109" cy="564947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473751" y="5313494"/>
            <a:ext cx="732309" cy="554281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108008" y="2509913"/>
            <a:ext cx="1167871" cy="548319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078303" y="2944003"/>
            <a:ext cx="728985" cy="2417223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108008" y="5313494"/>
            <a:ext cx="1167871" cy="548319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3451174" y="1698928"/>
            <a:ext cx="3491180" cy="988647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20209" y="575190"/>
            <a:ext cx="2831092" cy="6268848"/>
            <a:chOff x="-120209" y="575190"/>
            <a:chExt cx="2831092" cy="62688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20209" y="575190"/>
              <a:ext cx="2831092" cy="626884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80951" y="2493221"/>
            <a:ext cx="2470736" cy="154944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761065" y="131614"/>
            <a:ext cx="371892" cy="371892"/>
            <a:chOff x="8761065" y="131614"/>
            <a:chExt cx="371892" cy="37189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761065" y="131614"/>
              <a:ext cx="371892" cy="371892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208099" y="209554"/>
            <a:ext cx="1169787" cy="23501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384972" y="908396"/>
            <a:ext cx="5858978" cy="5955786"/>
            <a:chOff x="3384972" y="908396"/>
            <a:chExt cx="5858978" cy="595578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384972" y="908396"/>
              <a:ext cx="5858978" cy="5955786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732072" y="481180"/>
            <a:ext cx="2925371" cy="48888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20209" y="575190"/>
            <a:ext cx="2831092" cy="6268848"/>
            <a:chOff x="-120209" y="575190"/>
            <a:chExt cx="2831092" cy="62688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20209" y="575190"/>
              <a:ext cx="2831092" cy="626884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80951" y="2493221"/>
            <a:ext cx="2296574" cy="154944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761065" y="131614"/>
            <a:ext cx="371892" cy="371892"/>
            <a:chOff x="8761065" y="131614"/>
            <a:chExt cx="371892" cy="37189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761065" y="131614"/>
              <a:ext cx="371892" cy="371892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208099" y="209554"/>
            <a:ext cx="1169787" cy="23501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156388" y="584713"/>
            <a:ext cx="7230835" cy="6268848"/>
            <a:chOff x="3156388" y="584713"/>
            <a:chExt cx="7230835" cy="626884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56388" y="584713"/>
              <a:ext cx="7230835" cy="626884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20209" y="575190"/>
            <a:ext cx="2831092" cy="6268848"/>
            <a:chOff x="-120209" y="575190"/>
            <a:chExt cx="2831092" cy="62688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20209" y="575190"/>
              <a:ext cx="2831092" cy="626884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80951" y="2493221"/>
            <a:ext cx="2555241" cy="154467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761065" y="131614"/>
            <a:ext cx="371892" cy="371892"/>
            <a:chOff x="8761065" y="131614"/>
            <a:chExt cx="371892" cy="37189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761065" y="131614"/>
              <a:ext cx="371892" cy="371892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208099" y="209554"/>
            <a:ext cx="1169787" cy="23501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989921" y="575190"/>
            <a:ext cx="5429491" cy="986390"/>
            <a:chOff x="2989921" y="575190"/>
            <a:chExt cx="5429491" cy="98639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989921" y="575190"/>
              <a:ext cx="5429491" cy="98639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989921" y="1819251"/>
            <a:ext cx="5429491" cy="977773"/>
            <a:chOff x="2989921" y="1819251"/>
            <a:chExt cx="5429491" cy="97777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989921" y="1819251"/>
              <a:ext cx="5429491" cy="97777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710883" y="2817036"/>
            <a:ext cx="7984355" cy="4023091"/>
            <a:chOff x="2710883" y="2817036"/>
            <a:chExt cx="7984355" cy="402309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710883" y="2817036"/>
              <a:ext cx="7984355" cy="402309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20209" y="575190"/>
            <a:ext cx="2831092" cy="6268848"/>
            <a:chOff x="-120209" y="575190"/>
            <a:chExt cx="2831092" cy="62688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20209" y="575190"/>
              <a:ext cx="2831092" cy="626884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80951" y="2493221"/>
            <a:ext cx="2278479" cy="228740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761065" y="131614"/>
            <a:ext cx="371892" cy="371892"/>
            <a:chOff x="8761065" y="131614"/>
            <a:chExt cx="371892" cy="37189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761065" y="131614"/>
              <a:ext cx="371892" cy="371892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208099" y="209554"/>
            <a:ext cx="1169787" cy="23501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900794" y="1258496"/>
            <a:ext cx="5061217" cy="1078334"/>
            <a:chOff x="2900794" y="1258496"/>
            <a:chExt cx="5061217" cy="107833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900794" y="1258496"/>
              <a:ext cx="5061217" cy="107833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900794" y="2564648"/>
            <a:ext cx="7616190" cy="2493797"/>
            <a:chOff x="2900794" y="2564648"/>
            <a:chExt cx="7616190" cy="249379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900794" y="2564648"/>
              <a:ext cx="7616190" cy="2493797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973715" y="4932991"/>
            <a:ext cx="3203609" cy="850818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20209" y="575190"/>
            <a:ext cx="2831092" cy="6268848"/>
            <a:chOff x="-120209" y="575190"/>
            <a:chExt cx="2831092" cy="62688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20209" y="575190"/>
              <a:ext cx="2831092" cy="626884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80951" y="2493221"/>
            <a:ext cx="2260393" cy="228740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761065" y="131614"/>
            <a:ext cx="371892" cy="371892"/>
            <a:chOff x="8761065" y="131614"/>
            <a:chExt cx="371892" cy="37189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761065" y="131614"/>
              <a:ext cx="371892" cy="371892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208099" y="209554"/>
            <a:ext cx="1169787" cy="23501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973715" y="4932991"/>
            <a:ext cx="3203609" cy="85081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034484" y="1556938"/>
            <a:ext cx="6944831" cy="861642"/>
            <a:chOff x="3034484" y="1556938"/>
            <a:chExt cx="6944831" cy="86164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034484" y="1556938"/>
              <a:ext cx="6944831" cy="86164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034484" y="2699134"/>
            <a:ext cx="6944831" cy="1279311"/>
            <a:chOff x="3034484" y="2699134"/>
            <a:chExt cx="6944831" cy="127931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034484" y="2699134"/>
              <a:ext cx="6944831" cy="127931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20209" y="575190"/>
            <a:ext cx="2831092" cy="6268848"/>
            <a:chOff x="-120209" y="575190"/>
            <a:chExt cx="2831092" cy="62688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20209" y="575190"/>
              <a:ext cx="2831092" cy="626884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80951" y="2493221"/>
            <a:ext cx="2470736" cy="228740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761065" y="131614"/>
            <a:ext cx="371892" cy="371892"/>
            <a:chOff x="8761065" y="131614"/>
            <a:chExt cx="371892" cy="37189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761065" y="131614"/>
              <a:ext cx="371892" cy="371892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208099" y="209554"/>
            <a:ext cx="1169787" cy="23501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973715" y="4932991"/>
            <a:ext cx="3203609" cy="85081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093902" y="1454598"/>
            <a:ext cx="6462540" cy="1110049"/>
            <a:chOff x="3093902" y="1454598"/>
            <a:chExt cx="6462540" cy="111004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093902" y="1454598"/>
              <a:ext cx="6462540" cy="111004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079048" y="2827884"/>
            <a:ext cx="7356897" cy="1545384"/>
            <a:chOff x="3079048" y="2827884"/>
            <a:chExt cx="7356897" cy="154538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079048" y="2827884"/>
              <a:ext cx="7356897" cy="154538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93541" y="1317108"/>
            <a:ext cx="9781687" cy="4879220"/>
            <a:chOff x="493541" y="1317108"/>
            <a:chExt cx="9781687" cy="487922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93541" y="1317108"/>
              <a:ext cx="9781687" cy="487922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888466" y="772917"/>
            <a:ext cx="3988433" cy="4309290"/>
            <a:chOff x="5888466" y="772917"/>
            <a:chExt cx="3988433" cy="430929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88466" y="772917"/>
              <a:ext cx="3988433" cy="430929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330890" y="2745843"/>
            <a:ext cx="1908895" cy="26903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312890" y="2163690"/>
            <a:ext cx="3003688" cy="47138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133726" y="1450799"/>
            <a:ext cx="371892" cy="371892"/>
            <a:chOff x="9133726" y="1450799"/>
            <a:chExt cx="371892" cy="37189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133726" y="1450799"/>
              <a:ext cx="371892" cy="37189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20209" y="575190"/>
            <a:ext cx="2831092" cy="6268848"/>
            <a:chOff x="-120209" y="575190"/>
            <a:chExt cx="2831092" cy="62688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20209" y="575190"/>
              <a:ext cx="2831092" cy="626884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80951" y="2493221"/>
            <a:ext cx="2488831" cy="154944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761065" y="131614"/>
            <a:ext cx="371892" cy="371892"/>
            <a:chOff x="8761065" y="131614"/>
            <a:chExt cx="371892" cy="37189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761065" y="131614"/>
              <a:ext cx="371892" cy="371892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208099" y="209554"/>
            <a:ext cx="1519149" cy="23515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975066" y="575190"/>
            <a:ext cx="6892518" cy="1052016"/>
            <a:chOff x="2975066" y="575190"/>
            <a:chExt cx="6892518" cy="105201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975066" y="575190"/>
              <a:ext cx="6892518" cy="105201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975066" y="1746041"/>
            <a:ext cx="3698785" cy="5097996"/>
            <a:chOff x="2975066" y="1746041"/>
            <a:chExt cx="3698785" cy="509799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975066" y="1746041"/>
              <a:ext cx="3698785" cy="509799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0080" y="3130325"/>
            <a:ext cx="6205466" cy="2675881"/>
            <a:chOff x="-30080" y="3130325"/>
            <a:chExt cx="6205466" cy="26758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30080" y="3130325"/>
              <a:ext cx="6205466" cy="267588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37950" y="1356879"/>
            <a:ext cx="5544027" cy="122916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99022" y="3139277"/>
            <a:ext cx="524853" cy="270734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84125" y="3151830"/>
            <a:ext cx="1053548" cy="43970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350859" y="3134413"/>
            <a:ext cx="4344379" cy="2671793"/>
            <a:chOff x="6350859" y="3134413"/>
            <a:chExt cx="4344379" cy="267179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350859" y="3134413"/>
              <a:ext cx="4344379" cy="2671793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04306" y="3712372"/>
            <a:ext cx="2055425" cy="435892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16115" y="4287315"/>
            <a:ext cx="1831120" cy="439701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12696" y="4856839"/>
            <a:ext cx="2370272" cy="435901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03172" y="5417630"/>
            <a:ext cx="1090987" cy="435387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20209" y="575190"/>
            <a:ext cx="2831092" cy="6268848"/>
            <a:chOff x="-120209" y="575190"/>
            <a:chExt cx="2831092" cy="62688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20209" y="575190"/>
              <a:ext cx="2831092" cy="626884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80951" y="2493221"/>
            <a:ext cx="2488831" cy="154944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761065" y="131614"/>
            <a:ext cx="371892" cy="371892"/>
            <a:chOff x="8761065" y="131614"/>
            <a:chExt cx="371892" cy="37189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761065" y="131614"/>
              <a:ext cx="371892" cy="371892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208099" y="209554"/>
            <a:ext cx="1519149" cy="23515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900794" y="575190"/>
            <a:ext cx="7616190" cy="6268848"/>
            <a:chOff x="2900794" y="575190"/>
            <a:chExt cx="7616190" cy="626884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900794" y="575190"/>
              <a:ext cx="7616190" cy="626884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20209" y="575190"/>
            <a:ext cx="2831092" cy="6268848"/>
            <a:chOff x="-120209" y="575190"/>
            <a:chExt cx="2831092" cy="62688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20209" y="575190"/>
              <a:ext cx="2831092" cy="626884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80951" y="2493221"/>
            <a:ext cx="2488831" cy="235425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761065" y="131614"/>
            <a:ext cx="371892" cy="371892"/>
            <a:chOff x="8761065" y="131614"/>
            <a:chExt cx="371892" cy="37189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761065" y="131614"/>
              <a:ext cx="371892" cy="371892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208099" y="209554"/>
            <a:ext cx="1519149" cy="23515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900794" y="575190"/>
            <a:ext cx="6475588" cy="1168597"/>
            <a:chOff x="2900794" y="575190"/>
            <a:chExt cx="6475588" cy="116859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900794" y="575190"/>
              <a:ext cx="6475588" cy="116859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900794" y="2016498"/>
            <a:ext cx="3887712" cy="4827539"/>
            <a:chOff x="2900794" y="2016498"/>
            <a:chExt cx="3887712" cy="482753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900794" y="2016498"/>
              <a:ext cx="3887712" cy="482753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20209" y="575190"/>
            <a:ext cx="2831092" cy="6268848"/>
            <a:chOff x="-120209" y="575190"/>
            <a:chExt cx="2831092" cy="62688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20209" y="575190"/>
              <a:ext cx="2831092" cy="626884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80951" y="2493221"/>
            <a:ext cx="2488831" cy="228740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761065" y="131614"/>
            <a:ext cx="371892" cy="371892"/>
            <a:chOff x="8761065" y="131614"/>
            <a:chExt cx="371892" cy="37189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761065" y="131614"/>
              <a:ext cx="371892" cy="371892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208099" y="209554"/>
            <a:ext cx="1519149" cy="23515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945357" y="575190"/>
            <a:ext cx="7541125" cy="6268848"/>
            <a:chOff x="2945357" y="575190"/>
            <a:chExt cx="7541125" cy="626884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945357" y="575190"/>
              <a:ext cx="7541125" cy="626884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20209" y="575190"/>
            <a:ext cx="2831092" cy="6268848"/>
            <a:chOff x="-120209" y="575190"/>
            <a:chExt cx="2831092" cy="62688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20209" y="575190"/>
              <a:ext cx="2831092" cy="626884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80951" y="2493221"/>
            <a:ext cx="2488831" cy="228740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761065" y="131614"/>
            <a:ext cx="371892" cy="371892"/>
            <a:chOff x="8761065" y="131614"/>
            <a:chExt cx="371892" cy="37189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761065" y="131614"/>
              <a:ext cx="371892" cy="371892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208099" y="209554"/>
            <a:ext cx="1519149" cy="23515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933701" y="575190"/>
            <a:ext cx="6792685" cy="1082944"/>
            <a:chOff x="2933701" y="575190"/>
            <a:chExt cx="6792685" cy="108294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933701" y="575190"/>
              <a:ext cx="6792685" cy="108294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933701" y="1965241"/>
            <a:ext cx="3988495" cy="4878796"/>
            <a:chOff x="2933701" y="1965241"/>
            <a:chExt cx="3988495" cy="487879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933701" y="1965241"/>
              <a:ext cx="3988495" cy="487879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20209" y="575190"/>
            <a:ext cx="2831092" cy="6268848"/>
            <a:chOff x="-120209" y="575190"/>
            <a:chExt cx="2831092" cy="62688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20209" y="575190"/>
              <a:ext cx="2831092" cy="626884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80951" y="2493221"/>
            <a:ext cx="2488831" cy="228740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761065" y="131614"/>
            <a:ext cx="371892" cy="371892"/>
            <a:chOff x="8761065" y="131614"/>
            <a:chExt cx="371892" cy="37189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761065" y="131614"/>
              <a:ext cx="371892" cy="371892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208099" y="209554"/>
            <a:ext cx="1519149" cy="23515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079048" y="575190"/>
            <a:ext cx="7423082" cy="6268848"/>
            <a:chOff x="3079048" y="575190"/>
            <a:chExt cx="7423082" cy="626884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079048" y="575190"/>
              <a:ext cx="7423082" cy="626884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93541" y="1317108"/>
            <a:ext cx="9781687" cy="4879220"/>
            <a:chOff x="493541" y="1317108"/>
            <a:chExt cx="9781687" cy="487922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93541" y="1317108"/>
              <a:ext cx="9781687" cy="487922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888466" y="772917"/>
            <a:ext cx="3988433" cy="4309290"/>
            <a:chOff x="5888466" y="772917"/>
            <a:chExt cx="3988433" cy="430929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88466" y="772917"/>
              <a:ext cx="3988433" cy="430929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330890" y="2745843"/>
            <a:ext cx="1177724" cy="26903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312890" y="2163690"/>
            <a:ext cx="1361527" cy="47139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133726" y="1450799"/>
            <a:ext cx="371892" cy="371892"/>
            <a:chOff x="9133726" y="1450799"/>
            <a:chExt cx="371892" cy="37189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133726" y="1450799"/>
              <a:ext cx="371892" cy="37189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667902" y="786235"/>
            <a:ext cx="4103316" cy="94149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761065" y="131614"/>
            <a:ext cx="371892" cy="371892"/>
            <a:chOff x="8761065" y="131614"/>
            <a:chExt cx="371892" cy="371892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761065" y="131614"/>
              <a:ext cx="371892" cy="371892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208099" y="209554"/>
            <a:ext cx="686339" cy="23501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4982" y="4104303"/>
            <a:ext cx="10402318" cy="951156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35540" y="2276189"/>
            <a:ext cx="7875158" cy="163644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64037" y="5015361"/>
            <a:ext cx="10874990" cy="1856762"/>
            <a:chOff x="-64037" y="5015361"/>
            <a:chExt cx="10874990" cy="185676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64037" y="5015361"/>
              <a:ext cx="10874990" cy="185676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4037" y="5015361"/>
            <a:ext cx="10874990" cy="1856762"/>
            <a:chOff x="-64037" y="5015361"/>
            <a:chExt cx="10874990" cy="1856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4037" y="5015361"/>
              <a:ext cx="10874990" cy="185676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994735" y="756692"/>
            <a:ext cx="5087992" cy="95148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737976" y="4223982"/>
            <a:ext cx="2906033" cy="1656439"/>
            <a:chOff x="1737976" y="4223982"/>
            <a:chExt cx="2906033" cy="165643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37976" y="4223982"/>
              <a:ext cx="2906033" cy="165643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776510" y="4223982"/>
            <a:ext cx="2906033" cy="1656439"/>
            <a:chOff x="4776510" y="4223982"/>
            <a:chExt cx="2906033" cy="165643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76510" y="4223982"/>
              <a:ext cx="2906033" cy="165643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815044" y="4223982"/>
            <a:ext cx="2906033" cy="1656439"/>
            <a:chOff x="7815044" y="4223982"/>
            <a:chExt cx="2906033" cy="165643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815044" y="4223982"/>
              <a:ext cx="2906033" cy="165643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761065" y="131614"/>
            <a:ext cx="371892" cy="371892"/>
            <a:chOff x="8761065" y="131614"/>
            <a:chExt cx="371892" cy="371892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761065" y="131614"/>
              <a:ext cx="371892" cy="371892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208099" y="209554"/>
            <a:ext cx="686339" cy="235015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19913" y="1659375"/>
            <a:ext cx="8474816" cy="1636787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4037" y="5015361"/>
            <a:ext cx="10874990" cy="1856762"/>
            <a:chOff x="-64037" y="5015361"/>
            <a:chExt cx="10874990" cy="1856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4037" y="5015361"/>
              <a:ext cx="10874990" cy="185676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994735" y="756692"/>
            <a:ext cx="5144545" cy="95148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737976" y="4223982"/>
            <a:ext cx="2906033" cy="1656439"/>
            <a:chOff x="1737976" y="4223982"/>
            <a:chExt cx="2906033" cy="165643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37976" y="4223982"/>
              <a:ext cx="2906033" cy="165643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776510" y="4223982"/>
            <a:ext cx="2906033" cy="1656439"/>
            <a:chOff x="4776510" y="4223982"/>
            <a:chExt cx="2906033" cy="165643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76510" y="4223982"/>
              <a:ext cx="2906033" cy="165643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815044" y="4223982"/>
            <a:ext cx="2906033" cy="1656439"/>
            <a:chOff x="7815044" y="4223982"/>
            <a:chExt cx="2906033" cy="165643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815044" y="4223982"/>
              <a:ext cx="2906033" cy="165643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761065" y="131614"/>
            <a:ext cx="371892" cy="371892"/>
            <a:chOff x="8761065" y="131614"/>
            <a:chExt cx="371892" cy="371892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761065" y="131614"/>
              <a:ext cx="371892" cy="371892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208099" y="209554"/>
            <a:ext cx="686339" cy="235015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30071" y="1921524"/>
            <a:ext cx="9708972" cy="1511553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08975" y="715668"/>
            <a:ext cx="6931683" cy="6227280"/>
            <a:chOff x="-108975" y="715668"/>
            <a:chExt cx="6931683" cy="622728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08975" y="715668"/>
              <a:ext cx="6931683" cy="622728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22001" y="3893849"/>
            <a:ext cx="2052291" cy="53248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71088" y="3314855"/>
            <a:ext cx="3484391" cy="72518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97826" y="1966490"/>
            <a:ext cx="3584336" cy="47414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75065" y="1400719"/>
            <a:ext cx="1516581" cy="72688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39222" y="2733783"/>
            <a:ext cx="5432996" cy="1568080"/>
            <a:chOff x="839222" y="2733783"/>
            <a:chExt cx="5432996" cy="1568080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39222" y="2733783"/>
              <a:ext cx="5432996" cy="1568080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595845" y="5514618"/>
            <a:ext cx="1129382" cy="51548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619645" y="4977914"/>
            <a:ext cx="371892" cy="371892"/>
            <a:chOff x="7619645" y="4977914"/>
            <a:chExt cx="371892" cy="37189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619645" y="4977914"/>
              <a:ext cx="371892" cy="37189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707056" y="2733783"/>
            <a:ext cx="3988182" cy="4843144"/>
            <a:chOff x="6707056" y="2733783"/>
            <a:chExt cx="3988182" cy="484314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707056" y="2733783"/>
              <a:ext cx="3988182" cy="484314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39222" y="4543763"/>
            <a:ext cx="5432996" cy="4985945"/>
            <a:chOff x="839222" y="4543763"/>
            <a:chExt cx="5432996" cy="498594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39222" y="4543763"/>
              <a:ext cx="5432996" cy="498594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761065" y="131614"/>
            <a:ext cx="371892" cy="371892"/>
            <a:chOff x="8761065" y="131614"/>
            <a:chExt cx="371892" cy="37189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761065" y="131614"/>
              <a:ext cx="371892" cy="371892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208099" y="209554"/>
            <a:ext cx="644196" cy="23781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93541" y="1317108"/>
            <a:ext cx="9781687" cy="4879220"/>
            <a:chOff x="493541" y="1317108"/>
            <a:chExt cx="9781687" cy="487922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93541" y="1317108"/>
              <a:ext cx="9781687" cy="487922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888466" y="772917"/>
            <a:ext cx="3988433" cy="4309290"/>
            <a:chOff x="5888466" y="772917"/>
            <a:chExt cx="3988433" cy="430929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88466" y="772917"/>
              <a:ext cx="3988433" cy="430929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330890" y="2745843"/>
            <a:ext cx="1459238" cy="82182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312890" y="2163690"/>
            <a:ext cx="2601088" cy="47138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133726" y="1450799"/>
            <a:ext cx="371892" cy="371892"/>
            <a:chOff x="9133726" y="1450799"/>
            <a:chExt cx="371892" cy="37189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133726" y="1450799"/>
              <a:ext cx="371892" cy="37189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4037" y="5015361"/>
            <a:ext cx="10874990" cy="1856762"/>
            <a:chOff x="-64037" y="5015361"/>
            <a:chExt cx="10874990" cy="1856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4037" y="5015361"/>
              <a:ext cx="10874990" cy="185676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021060" y="771380"/>
            <a:ext cx="5203096" cy="94205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737976" y="4223982"/>
            <a:ext cx="2906033" cy="1656439"/>
            <a:chOff x="1737976" y="4223982"/>
            <a:chExt cx="2906033" cy="165643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37976" y="4223982"/>
              <a:ext cx="2906033" cy="165643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776510" y="4223982"/>
            <a:ext cx="2906033" cy="1656439"/>
            <a:chOff x="4776510" y="4223982"/>
            <a:chExt cx="2906033" cy="165643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76510" y="4223982"/>
              <a:ext cx="2906033" cy="165643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815044" y="4223982"/>
            <a:ext cx="2906033" cy="1656439"/>
            <a:chOff x="7815044" y="4223982"/>
            <a:chExt cx="2906033" cy="165643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815044" y="4223982"/>
              <a:ext cx="2906033" cy="165643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761065" y="131614"/>
            <a:ext cx="371892" cy="371892"/>
            <a:chOff x="8761065" y="131614"/>
            <a:chExt cx="371892" cy="371892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761065" y="131614"/>
              <a:ext cx="371892" cy="371892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208099" y="209554"/>
            <a:ext cx="1313196" cy="235015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92680" y="1661727"/>
            <a:ext cx="8048386" cy="232241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4037" y="5015361"/>
            <a:ext cx="10874990" cy="1856762"/>
            <a:chOff x="-64037" y="5015361"/>
            <a:chExt cx="10874990" cy="1856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4037" y="5015361"/>
              <a:ext cx="10874990" cy="185676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510421" y="786402"/>
            <a:ext cx="6106887" cy="96702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737976" y="4223982"/>
            <a:ext cx="2906033" cy="1656439"/>
            <a:chOff x="1737976" y="4223982"/>
            <a:chExt cx="2906033" cy="165643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37976" y="4223982"/>
              <a:ext cx="2906033" cy="165643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776510" y="4223982"/>
            <a:ext cx="2906033" cy="1656439"/>
            <a:chOff x="4776510" y="4223982"/>
            <a:chExt cx="2906033" cy="165643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76510" y="4223982"/>
              <a:ext cx="2906033" cy="165643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815044" y="4223982"/>
            <a:ext cx="2906033" cy="1656439"/>
            <a:chOff x="7815044" y="4223982"/>
            <a:chExt cx="2906033" cy="165643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815044" y="4223982"/>
              <a:ext cx="2906033" cy="165643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761065" y="131614"/>
            <a:ext cx="371892" cy="371892"/>
            <a:chOff x="8761065" y="131614"/>
            <a:chExt cx="371892" cy="371892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761065" y="131614"/>
              <a:ext cx="371892" cy="371892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208099" y="209554"/>
            <a:ext cx="1313196" cy="235015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93963" y="1693791"/>
            <a:ext cx="10154472" cy="951158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26704" y="2389370"/>
            <a:ext cx="4890739" cy="951158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14415" y="2994813"/>
            <a:ext cx="7079405" cy="96898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4037" y="5015361"/>
            <a:ext cx="10874990" cy="1856762"/>
            <a:chOff x="-64037" y="5015361"/>
            <a:chExt cx="10874990" cy="1856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4037" y="5015361"/>
              <a:ext cx="10874990" cy="185676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667902" y="756526"/>
            <a:ext cx="3437008" cy="90394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737976" y="4223982"/>
            <a:ext cx="2906033" cy="1656439"/>
            <a:chOff x="1737976" y="4223982"/>
            <a:chExt cx="2906033" cy="165643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37976" y="4223982"/>
              <a:ext cx="2906033" cy="165643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776510" y="4223982"/>
            <a:ext cx="2906033" cy="1656439"/>
            <a:chOff x="4776510" y="4223982"/>
            <a:chExt cx="2906033" cy="165643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76510" y="4223982"/>
              <a:ext cx="2906033" cy="165643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815044" y="4223982"/>
            <a:ext cx="2906033" cy="1656439"/>
            <a:chOff x="7815044" y="4223982"/>
            <a:chExt cx="2906033" cy="165643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815044" y="4223982"/>
              <a:ext cx="2906033" cy="165643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761065" y="131614"/>
            <a:ext cx="371892" cy="371892"/>
            <a:chOff x="8761065" y="131614"/>
            <a:chExt cx="371892" cy="371892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761065" y="131614"/>
              <a:ext cx="371892" cy="371892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208099" y="209554"/>
            <a:ext cx="1313196" cy="235015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39522" y="1661727"/>
            <a:ext cx="7875563" cy="164395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4037" y="5015361"/>
            <a:ext cx="10874990" cy="1856762"/>
            <a:chOff x="-64037" y="5015361"/>
            <a:chExt cx="10874990" cy="1856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4037" y="5015361"/>
              <a:ext cx="10874990" cy="185676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667902" y="726817"/>
            <a:ext cx="4407811" cy="95260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737976" y="4223982"/>
            <a:ext cx="2906033" cy="1656439"/>
            <a:chOff x="1737976" y="4223982"/>
            <a:chExt cx="2906033" cy="165643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37976" y="4223982"/>
              <a:ext cx="2906033" cy="165643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776510" y="4223982"/>
            <a:ext cx="2906033" cy="1656439"/>
            <a:chOff x="4776510" y="4223982"/>
            <a:chExt cx="2906033" cy="165643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76510" y="4223982"/>
              <a:ext cx="2906033" cy="165643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815044" y="4223982"/>
            <a:ext cx="2906033" cy="1656439"/>
            <a:chOff x="7815044" y="4223982"/>
            <a:chExt cx="2906033" cy="165643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815044" y="4223982"/>
              <a:ext cx="2906033" cy="165643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761065" y="131614"/>
            <a:ext cx="371892" cy="371892"/>
            <a:chOff x="8761065" y="131614"/>
            <a:chExt cx="371892" cy="371892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761065" y="131614"/>
              <a:ext cx="371892" cy="371892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208099" y="209554"/>
            <a:ext cx="1313196" cy="235015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87102" y="1947134"/>
            <a:ext cx="10402319" cy="163678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93541" y="1317108"/>
            <a:ext cx="9781687" cy="4879220"/>
            <a:chOff x="493541" y="1317108"/>
            <a:chExt cx="9781687" cy="487922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93541" y="1317108"/>
              <a:ext cx="9781687" cy="487922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888466" y="772917"/>
            <a:ext cx="3988433" cy="4309290"/>
            <a:chOff x="5888466" y="772917"/>
            <a:chExt cx="3988433" cy="430929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88466" y="772917"/>
              <a:ext cx="3988433" cy="430929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330890" y="2745843"/>
            <a:ext cx="2271591" cy="26872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312890" y="2163690"/>
            <a:ext cx="2317822" cy="47139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133726" y="1450799"/>
            <a:ext cx="371892" cy="371892"/>
            <a:chOff x="9133726" y="1450799"/>
            <a:chExt cx="371892" cy="37189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133726" y="1450799"/>
              <a:ext cx="371892" cy="37189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사용자 지정</PresentationFormat>
  <Paragraphs>0</Paragraphs>
  <Slides>29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2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김상훈</cp:lastModifiedBy>
  <cp:revision>3</cp:revision>
  <dcterms:created xsi:type="dcterms:W3CDTF">2022-11-24T17:44:25Z</dcterms:created>
  <dcterms:modified xsi:type="dcterms:W3CDTF">2023-03-24T04:05:47Z</dcterms:modified>
</cp:coreProperties>
</file>